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A09F73-A0A6-487F-BD5A-ADBD7C4E78D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6A47CE-C430-4A8F-BB7D-D1571D6EA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Интерактивная доска </a:t>
            </a:r>
            <a:r>
              <a:rPr lang="en-US" dirty="0" smtClean="0">
                <a:solidFill>
                  <a:srgbClr val="C00000"/>
                </a:solidFill>
              </a:rPr>
              <a:t>SMART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для малышей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365104"/>
            <a:ext cx="3816424" cy="12736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Белавина </a:t>
            </a:r>
            <a:r>
              <a:rPr lang="ru-RU" dirty="0" smtClean="0"/>
              <a:t>Марина А</a:t>
            </a:r>
            <a:r>
              <a:rPr lang="ru-RU" dirty="0" smtClean="0"/>
              <a:t>натольевна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оспитатель</a:t>
            </a:r>
          </a:p>
          <a:p>
            <a:r>
              <a:rPr lang="ru-RU" dirty="0" smtClean="0"/>
              <a:t>МАДОУ «Детский сад  «ПАРМА»</a:t>
            </a:r>
          </a:p>
          <a:p>
            <a:r>
              <a:rPr lang="ru-RU" dirty="0" smtClean="0"/>
              <a:t>Г. Пермь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898900" cy="142716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ИКТ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 </a:t>
            </a:r>
            <a:r>
              <a:rPr lang="ru-RU" sz="3600" dirty="0" smtClean="0">
                <a:solidFill>
                  <a:srgbClr val="C00000"/>
                </a:solidFill>
              </a:rPr>
              <a:t>детском саду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28775"/>
            <a:ext cx="3898900" cy="44973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Информационно –коммуникативные технологии прочно закрепились в современном обществе, стали неотъемлемой частью жизнедеятельности взрослого человека, а также средством обучения детей.</a:t>
            </a:r>
          </a:p>
          <a:p>
            <a:endParaRPr lang="ru-RU" sz="2400" dirty="0"/>
          </a:p>
        </p:txBody>
      </p:sp>
      <p:pic>
        <p:nvPicPr>
          <p:cNvPr id="4" name="Содержимое 3" descr="635898_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124744"/>
            <a:ext cx="3761269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Родители: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"</a:t>
            </a:r>
            <a:r>
              <a:rPr lang="ru-RU" dirty="0" smtClean="0">
                <a:solidFill>
                  <a:schemeClr val="bg1"/>
                </a:solidFill>
              </a:rPr>
              <a:t>Ну и зачем нам это,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мы еще маленькие?"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Dollarphotoclub_63978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420888"/>
            <a:ext cx="3458095" cy="3458095"/>
          </a:xfrm>
        </p:spPr>
      </p:pic>
      <p:pic>
        <p:nvPicPr>
          <p:cNvPr id="5" name="Содержимое 3" descr="446724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348880"/>
            <a:ext cx="3672408" cy="3672408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4283968" y="3861048"/>
            <a:ext cx="936104" cy="4320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Отвечаем: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Дети  </a:t>
            </a:r>
            <a:r>
              <a:rPr lang="ru-RU" sz="3200" dirty="0">
                <a:solidFill>
                  <a:schemeClr val="bg1"/>
                </a:solidFill>
              </a:rPr>
              <a:t>учатся слушать </a:t>
            </a:r>
            <a:r>
              <a:rPr lang="ru-RU" sz="3200" dirty="0" smtClean="0">
                <a:solidFill>
                  <a:schemeClr val="bg1"/>
                </a:solidFill>
              </a:rPr>
              <a:t>задание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7txQHQqRxFQ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Учатся внимательно  </a:t>
            </a:r>
            <a:r>
              <a:rPr lang="ru-RU" sz="3200" dirty="0">
                <a:solidFill>
                  <a:schemeClr val="bg1"/>
                </a:solidFill>
              </a:rPr>
              <a:t>смотреть как другие выполняют задание,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учатся замечать </a:t>
            </a:r>
            <a:r>
              <a:rPr lang="ru-RU" sz="3200" dirty="0">
                <a:solidFill>
                  <a:schemeClr val="bg1"/>
                </a:solidFill>
              </a:rPr>
              <a:t>и исправлять ошибки</a:t>
            </a:r>
          </a:p>
        </p:txBody>
      </p:sp>
      <p:pic>
        <p:nvPicPr>
          <p:cNvPr id="4" name="Содержимое 3" descr="ABfxXwxtyq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5472608" cy="41044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ИКТ расширяют  </a:t>
            </a:r>
            <a:r>
              <a:rPr lang="ru-RU" sz="2400" dirty="0">
                <a:solidFill>
                  <a:schemeClr val="bg1"/>
                </a:solidFill>
              </a:rPr>
              <a:t>творческие возможности педагога и оказывает положительное влияние на различные стороны психического развития дошкольников.</a:t>
            </a:r>
          </a:p>
        </p:txBody>
      </p:sp>
      <p:pic>
        <p:nvPicPr>
          <p:cNvPr id="6" name="Содержимое 5" descr="hp9tuX0y8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48935"/>
            <a:ext cx="5969637" cy="44772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Нашу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повседневную жизнь уже больше невозможно представить себе без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информационных технологий.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Таким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образом,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интерактивная </a:t>
            </a:r>
            <a:r>
              <a:rPr lang="ru-RU" dirty="0" smtClean="0">
                <a:solidFill>
                  <a:srgbClr val="C00000"/>
                </a:solidFill>
              </a:rPr>
              <a:t>доска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является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универсальным средством обучения и развития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81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Интерактивная доска SMART для малышей</vt:lpstr>
      <vt:lpstr>ИКТ  в детском саду</vt:lpstr>
      <vt:lpstr>Родители:  "Ну и зачем нам это,  мы еще маленькие?" </vt:lpstr>
      <vt:lpstr>Отвечаем: Дети  учатся слушать задание</vt:lpstr>
      <vt:lpstr>Учатся внимательно  смотреть как другие выполняют задание,  учатся замечать и исправлять ошибки</vt:lpstr>
      <vt:lpstr>ИКТ расширяют  творческие возможности педагога и оказывает положительное влияние на различные стороны психического развития дошкольников.</vt:lpstr>
      <vt:lpstr>Нашу  повседневную жизнь уже больше невозможно представить себе без информационных технологий. Таким образом,  интерактивная доска  является универсальным средством обучения и развития ребенка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4</cp:revision>
  <dcterms:created xsi:type="dcterms:W3CDTF">2017-12-19T12:33:44Z</dcterms:created>
  <dcterms:modified xsi:type="dcterms:W3CDTF">2017-12-20T15:28:32Z</dcterms:modified>
</cp:coreProperties>
</file>